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79" r:id="rId4"/>
    <p:sldId id="275" r:id="rId5"/>
    <p:sldId id="268" r:id="rId6"/>
    <p:sldId id="282" r:id="rId7"/>
    <p:sldId id="283" r:id="rId8"/>
    <p:sldId id="280" r:id="rId9"/>
    <p:sldId id="273" r:id="rId10"/>
    <p:sldId id="274" r:id="rId1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2ABB45-C0B7-30AF-3F15-55E004E673D7}" v="23" dt="2025-03-06T13:12:41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C5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74767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46B01-A4E3-0140-8C78-4CD156F733E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26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092" y="135463"/>
            <a:ext cx="8222752" cy="761998"/>
          </a:xfrm>
          <a:prstGeom prst="rect">
            <a:avLst/>
          </a:prstGeom>
          <a:noFill/>
        </p:spPr>
        <p:txBody>
          <a:bodyPr/>
          <a:lstStyle>
            <a:lvl1pPr>
              <a:defRPr b="0">
                <a:solidFill>
                  <a:srgbClr val="74767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986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51091"/>
            <a:ext cx="5384800" cy="479046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42471"/>
            <a:ext cx="5384800" cy="4799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08093" y="135463"/>
            <a:ext cx="8222751" cy="761998"/>
          </a:xfrm>
          <a:prstGeom prst="rect">
            <a:avLst/>
          </a:prstGeom>
          <a:noFill/>
        </p:spPr>
        <p:txBody>
          <a:bodyPr/>
          <a:lstStyle>
            <a:lvl1pPr>
              <a:defRPr b="0">
                <a:solidFill>
                  <a:srgbClr val="74767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896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1914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1914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08092" y="135463"/>
            <a:ext cx="8222752" cy="761998"/>
          </a:xfrm>
          <a:prstGeom prst="rect">
            <a:avLst/>
          </a:prstGeom>
          <a:noFill/>
        </p:spPr>
        <p:txBody>
          <a:bodyPr/>
          <a:lstStyle>
            <a:lvl1pPr>
              <a:defRPr b="0">
                <a:solidFill>
                  <a:srgbClr val="74767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745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08092" y="135463"/>
            <a:ext cx="8222752" cy="761998"/>
          </a:xfrm>
          <a:prstGeom prst="rect">
            <a:avLst/>
          </a:prstGeom>
          <a:noFill/>
        </p:spPr>
        <p:txBody>
          <a:bodyPr/>
          <a:lstStyle>
            <a:lvl1pPr>
              <a:defRPr b="0">
                <a:solidFill>
                  <a:srgbClr val="74767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126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533849"/>
            <a:ext cx="4011084" cy="997827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533850"/>
            <a:ext cx="6815667" cy="479946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531678"/>
            <a:ext cx="4011084" cy="38006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908092" y="135463"/>
            <a:ext cx="8222752" cy="761998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74767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4767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04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33850"/>
            <a:ext cx="7315200" cy="4006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540525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8084" y="135463"/>
            <a:ext cx="8212759" cy="761998"/>
          </a:xfrm>
          <a:prstGeom prst="rect">
            <a:avLst/>
          </a:prstGeom>
          <a:noFill/>
        </p:spPr>
        <p:txBody>
          <a:bodyPr/>
          <a:lstStyle>
            <a:lvl1pPr>
              <a:defRPr b="0">
                <a:solidFill>
                  <a:srgbClr val="74767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96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012610"/>
            <a:ext cx="12192000" cy="274320"/>
          </a:xfrm>
          <a:prstGeom prst="rect">
            <a:avLst/>
          </a:prstGeom>
          <a:solidFill>
            <a:srgbClr val="091C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607678"/>
            <a:ext cx="12192000" cy="267840"/>
          </a:xfrm>
          <a:prstGeom prst="rect">
            <a:avLst/>
          </a:prstGeom>
          <a:solidFill>
            <a:srgbClr val="091C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3" y="123518"/>
            <a:ext cx="2592837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942E-BECD-E970-1A20-3BB77224CE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Parking &amp; Transportation</a:t>
            </a:r>
            <a:br>
              <a:rPr lang="en-US"/>
            </a:br>
            <a:r>
              <a:rPr lang="en-US"/>
              <a:t>Advisory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C819A-A7BF-A0FF-7B38-8961045347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r>
              <a:rPr lang="en-US" sz="4000"/>
              <a:t>Spring ‘25 Update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8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02492-DA2E-EB31-012D-EE9F0B5C4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3A22C-A1BD-CA11-ECE6-05AD2191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372" y="2826905"/>
            <a:ext cx="8789326" cy="2021140"/>
          </a:xfrm>
        </p:spPr>
        <p:txBody>
          <a:bodyPr/>
          <a:lstStyle/>
          <a:p>
            <a:r>
              <a:rPr lang="en-US" sz="7200"/>
              <a:t>Questions/Discussion?</a:t>
            </a:r>
          </a:p>
        </p:txBody>
      </p:sp>
    </p:spTree>
    <p:extLst>
      <p:ext uri="{BB962C8B-B14F-4D97-AF65-F5344CB8AC3E}">
        <p14:creationId xmlns:p14="http://schemas.microsoft.com/office/powerpoint/2010/main" val="419111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85E81-48FD-15C3-E1A8-7C0718AE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35CCB-3111-FCEA-6596-257A49173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96" y="1407160"/>
            <a:ext cx="8058704" cy="4525963"/>
          </a:xfrm>
        </p:spPr>
        <p:txBody>
          <a:bodyPr/>
          <a:lstStyle/>
          <a:p>
            <a:r>
              <a:rPr lang="en-US" sz="2800"/>
              <a:t>Permit area leveling/redistribution</a:t>
            </a:r>
          </a:p>
          <a:p>
            <a:pPr lvl="1"/>
            <a:r>
              <a:rPr lang="en-US" sz="2400"/>
              <a:t>52 additional Premium Commuter in Lot N Spring ‘25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D4D51-9592-E039-039B-C8605026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Completed Initiatives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DC0B6-2D7A-9378-B258-40AA3F86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67" y="2361459"/>
            <a:ext cx="6203443" cy="41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2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AE03D-D6D2-BBB5-8ED9-308F88FB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4F9B6-6E9B-8491-F38B-CE1265C13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525963"/>
          </a:xfrm>
        </p:spPr>
        <p:txBody>
          <a:bodyPr/>
          <a:lstStyle/>
          <a:p>
            <a:r>
              <a:rPr lang="en-US"/>
              <a:t>913 Shuttle Capacity Right-sizing</a:t>
            </a:r>
          </a:p>
          <a:p>
            <a:r>
              <a:rPr lang="en-US"/>
              <a:t>Collaborative effort w/ </a:t>
            </a:r>
            <a:r>
              <a:rPr lang="en-US" err="1"/>
              <a:t>CTDoT</a:t>
            </a:r>
            <a:r>
              <a:rPr lang="en-US"/>
              <a:t>/CT Transit</a:t>
            </a:r>
          </a:p>
          <a:p>
            <a:r>
              <a:rPr lang="en-US"/>
              <a:t>Capacity added on Mondays/Fridays based on collected data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F0DC7-DF9E-56C9-5B7B-A5312594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Completed Initiatives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24C74-2188-0C27-2287-7A5040DDF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68" y="1437570"/>
            <a:ext cx="5698445" cy="50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21AC8-C589-F68C-215F-27C9DEFCF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CBAB3-EC85-F61C-1A60-F072500C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167891" cy="4525963"/>
          </a:xfrm>
        </p:spPr>
        <p:txBody>
          <a:bodyPr/>
          <a:lstStyle/>
          <a:p>
            <a:r>
              <a:rPr lang="en-US"/>
              <a:t>Parking Counting Technology – Lots N, YZ, North Garage, South Garage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74166-FE0B-F466-BD34-D5E5B4A2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Completed Initiatives</a:t>
            </a:r>
          </a:p>
        </p:txBody>
      </p:sp>
      <p:pic>
        <p:nvPicPr>
          <p:cNvPr id="3074" name="BE2DCE04-DD20-424C-8E9A-699BCD4729B9" descr="IMG_4174.jpg">
            <a:extLst>
              <a:ext uri="{FF2B5EF4-FFF2-40B4-BE49-F238E27FC236}">
                <a16:creationId xmlns:a16="http://schemas.microsoft.com/office/drawing/2014/main" id="{C3325733-42CA-57A9-8CBA-C96F64D5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4" y="3191847"/>
            <a:ext cx="2917361" cy="218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C450E068-4CF1-45CB-AB19-05D9D61FE07C" descr="IMG_4177.jpg">
            <a:extLst>
              <a:ext uri="{FF2B5EF4-FFF2-40B4-BE49-F238E27FC236}">
                <a16:creationId xmlns:a16="http://schemas.microsoft.com/office/drawing/2014/main" id="{3F4DAAA5-858A-847F-D650-D3A7B79CE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07" y="3941143"/>
            <a:ext cx="3297731" cy="247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969A2B1E-129D-4383-A06F-80A64302416C" descr="IMG_4178.jpg">
            <a:extLst>
              <a:ext uri="{FF2B5EF4-FFF2-40B4-BE49-F238E27FC236}">
                <a16:creationId xmlns:a16="http://schemas.microsoft.com/office/drawing/2014/main" id="{8CD5C0F8-24AE-D84D-A8A1-FAA2C6C7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18" y="2543916"/>
            <a:ext cx="3473696" cy="260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83983F01-B95D-427F-B4C7-69F6609AA114" descr="IMG_4179.jpg">
            <a:extLst>
              <a:ext uri="{FF2B5EF4-FFF2-40B4-BE49-F238E27FC236}">
                <a16:creationId xmlns:a16="http://schemas.microsoft.com/office/drawing/2014/main" id="{141BF84A-0EE9-6B9D-6BBD-C9A705AE6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16" y="3293615"/>
            <a:ext cx="4161100" cy="31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44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7D24-9FB4-6F2D-6827-D496D330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Initiatives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05D7C-670A-97DD-0813-ED12D9F2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28" y="2068498"/>
            <a:ext cx="5766258" cy="45867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6F732-2915-560F-F89D-8627B75D7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44" y="1424816"/>
            <a:ext cx="6046102" cy="1549203"/>
          </a:xfrm>
        </p:spPr>
        <p:txBody>
          <a:bodyPr/>
          <a:lstStyle/>
          <a:p>
            <a:r>
              <a:rPr lang="en-US" sz="2400"/>
              <a:t>Increased escalated parking enforcement</a:t>
            </a:r>
          </a:p>
          <a:p>
            <a:pPr lvl="1"/>
            <a:r>
              <a:rPr lang="en-US" sz="2000"/>
              <a:t>Towing – averaging 5/day</a:t>
            </a:r>
          </a:p>
          <a:p>
            <a:pPr lvl="1"/>
            <a:r>
              <a:rPr lang="en-US" sz="2000"/>
              <a:t>“Paylock </a:t>
            </a:r>
            <a:r>
              <a:rPr lang="en-US" sz="2000" err="1"/>
              <a:t>Smartboot</a:t>
            </a:r>
            <a:r>
              <a:rPr lang="en-US" sz="2000"/>
              <a:t>” </a:t>
            </a:r>
            <a:r>
              <a:rPr lang="en-US" sz="2000">
                <a:solidFill>
                  <a:srgbClr val="FF0000"/>
                </a:solidFill>
              </a:rPr>
              <a:t>(at contracting – so close!)</a:t>
            </a:r>
          </a:p>
          <a:p>
            <a:pPr lvl="1"/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7B272-DFA6-61EE-5E5E-51497D153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29"/>
          <a:stretch/>
        </p:blipFill>
        <p:spPr>
          <a:xfrm rot="5400000">
            <a:off x="6981660" y="1699773"/>
            <a:ext cx="5018944" cy="44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6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BCFA7F-8746-C5CA-AA60-E07D22FE9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60C8DF-32C2-5C75-B0D6-6F55E036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Current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2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information&#10;&#10;AI-generated content may be incorrect.">
            <a:extLst>
              <a:ext uri="{FF2B5EF4-FFF2-40B4-BE49-F238E27FC236}">
                <a16:creationId xmlns:a16="http://schemas.microsoft.com/office/drawing/2014/main" id="{A9A1E5E6-2ADC-A480-6271-A412D2BDD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641E95-4464-8F9C-419F-A2AFC325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Current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9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D35FF-10DF-ECC6-30CC-93662AC9F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A045-FFF3-00FF-8C25-E2823822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Upcoming Parking Infrastructure Re-Investment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D97E233-84DD-0A81-6183-32585BA216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488325"/>
              </p:ext>
            </p:extLst>
          </p:nvPr>
        </p:nvGraphicFramePr>
        <p:xfrm>
          <a:off x="1970843" y="1717717"/>
          <a:ext cx="8327254" cy="425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372031" imgH="1724122" progId="Excel.Sheet.12">
                  <p:embed/>
                </p:oleObj>
              </mc:Choice>
              <mc:Fallback>
                <p:oleObj name="Worksheet" r:id="rId2" imgW="3372031" imgH="1724122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D97E233-84DD-0A81-6183-32585BA216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70843" y="1717717"/>
                        <a:ext cx="8327254" cy="425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579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02492-DA2E-EB31-012D-EE9F0B5C4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Anticipated Parking Disruptions</a:t>
            </a:r>
          </a:p>
          <a:p>
            <a:pPr lvl="1"/>
            <a:r>
              <a:rPr lang="en-US"/>
              <a:t>Lot S (-~180) through summer ’26 (School of Nursing)</a:t>
            </a:r>
          </a:p>
          <a:p>
            <a:pPr lvl="1"/>
            <a:r>
              <a:rPr lang="en-US"/>
              <a:t>Whitney Rd steam line work: impact to Area 1 streetside parking</a:t>
            </a:r>
          </a:p>
          <a:p>
            <a:pPr lvl="1"/>
            <a:r>
              <a:rPr lang="en-US"/>
              <a:t>Field House Patio and North lot off-line Spring ‘25 - ?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3A22C-A1BD-CA11-ECE6-05AD2191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Challenges</a:t>
            </a:r>
          </a:p>
        </p:txBody>
      </p:sp>
    </p:spTree>
    <p:extLst>
      <p:ext uri="{BB962C8B-B14F-4D97-AF65-F5344CB8AC3E}">
        <p14:creationId xmlns:p14="http://schemas.microsoft.com/office/powerpoint/2010/main" val="1081320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iM Maintenance Projects 9-18-19.pptx" id="{10FEE5DF-E176-4066-8305-2FE8A7F3AA9E}" vid="{E1E46EDD-82D4-4006-A705-6AC39AEC42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1_Office Theme</vt:lpstr>
      <vt:lpstr>Worksheet</vt:lpstr>
      <vt:lpstr>Parking &amp; Transportation Advisory Committee</vt:lpstr>
      <vt:lpstr>Completed Initiatives</vt:lpstr>
      <vt:lpstr>Completed Initiatives</vt:lpstr>
      <vt:lpstr>Completed Initiatives</vt:lpstr>
      <vt:lpstr>Current Initiatives</vt:lpstr>
      <vt:lpstr>Current Initiatives</vt:lpstr>
      <vt:lpstr>Current Initiatives</vt:lpstr>
      <vt:lpstr>Upcoming Parking Infrastructure Re-Investment</vt:lpstr>
      <vt:lpstr>Ongoing Challenges</vt:lpstr>
      <vt:lpstr>Questions/Discussion?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Parking &amp; Transportation Advisory Committee</dc:title>
  <dc:creator>Kelly, Andy</dc:creator>
  <cp:lastModifiedBy>Funderburk, Martha</cp:lastModifiedBy>
  <cp:revision>14</cp:revision>
  <cp:lastPrinted>2024-12-02T13:47:59Z</cp:lastPrinted>
  <dcterms:created xsi:type="dcterms:W3CDTF">2022-11-09T14:13:27Z</dcterms:created>
  <dcterms:modified xsi:type="dcterms:W3CDTF">2025-03-24T17:08:12Z</dcterms:modified>
</cp:coreProperties>
</file>